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4/17/11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ouppeddler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sfcfarmersmarket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Believe support group</a:t>
            </a:r>
          </a:p>
          <a:p>
            <a:r>
              <a:rPr lang="en-US" dirty="0" smtClean="0"/>
              <a:t>Seton hospital</a:t>
            </a:r>
          </a:p>
          <a:p>
            <a:r>
              <a:rPr lang="en-US" dirty="0" smtClean="0"/>
              <a:t>Apr </a:t>
            </a:r>
            <a:r>
              <a:rPr lang="en-US" dirty="0" smtClean="0"/>
              <a:t>2011</a:t>
            </a:r>
          </a:p>
          <a:p>
            <a:endParaRPr lang="en-US" dirty="0"/>
          </a:p>
          <a:p>
            <a:r>
              <a:rPr lang="en-US" dirty="0" err="1" smtClean="0"/>
              <a:t>kitjer@snikte.net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eating for life:</a:t>
            </a:r>
            <a:br>
              <a:rPr lang="en-US" dirty="0" smtClean="0"/>
            </a:br>
            <a:r>
              <a:rPr lang="en-US" dirty="0" smtClean="0"/>
              <a:t>rebuilding your kitchen after bariatric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7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hat’s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Mentally – Prepared, but were we?</a:t>
            </a:r>
          </a:p>
          <a:p>
            <a:r>
              <a:rPr lang="en-US" dirty="0" smtClean="0"/>
              <a:t>Physically – Altered our bodies, but we can overcome</a:t>
            </a:r>
          </a:p>
          <a:p>
            <a:r>
              <a:rPr lang="en-US" dirty="0" smtClean="0"/>
              <a:t>Socially – Changing our relationship with ourselves, and also with others</a:t>
            </a:r>
          </a:p>
          <a:p>
            <a:r>
              <a:rPr lang="en-US" dirty="0" smtClean="0"/>
              <a:t>Spiritually – Set a foundation to refill ourselves</a:t>
            </a:r>
          </a:p>
          <a:p>
            <a:r>
              <a:rPr lang="en-US" dirty="0" smtClean="0"/>
              <a:t>Emotionally – Fundamentally </a:t>
            </a:r>
            <a:r>
              <a:rPr lang="en-US" dirty="0"/>
              <a:t>c</a:t>
            </a:r>
            <a:r>
              <a:rPr lang="en-US" dirty="0" smtClean="0"/>
              <a:t>hanging our relationship with food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kitchen, a place of comfort, of feeding ourselves spiritually, emotionally, physically – becomes distant.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2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aking back your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Reclaim your space</a:t>
            </a:r>
          </a:p>
          <a:p>
            <a:pPr marL="0" indent="0">
              <a:buNone/>
            </a:pPr>
            <a:r>
              <a:rPr lang="en-US" dirty="0" smtClean="0"/>
              <a:t>	Reclaim your relationship with food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Reclaim your power to create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Reclaim sharing food with family and friends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Reclaim your right to enjoy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the opportunity to rebuild</a:t>
            </a:r>
            <a:r>
              <a:rPr lang="en-US" dirty="0"/>
              <a:t> </a:t>
            </a:r>
            <a:r>
              <a:rPr lang="en-US" dirty="0" smtClean="0"/>
              <a:t>your kitchen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All local, fresh, in plan, and within your budget!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1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dentifying your needs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Key ingredients of your diet?</a:t>
            </a:r>
          </a:p>
          <a:p>
            <a:pPr lvl="1"/>
            <a:r>
              <a:rPr lang="en-US" dirty="0" smtClean="0"/>
              <a:t>Protein</a:t>
            </a:r>
          </a:p>
          <a:p>
            <a:pPr lvl="1"/>
            <a:r>
              <a:rPr lang="en-US" dirty="0" smtClean="0"/>
              <a:t>Low fat</a:t>
            </a:r>
          </a:p>
          <a:p>
            <a:pPr lvl="1"/>
            <a:r>
              <a:rPr lang="en-US" dirty="0" smtClean="0"/>
              <a:t>Low sugar</a:t>
            </a:r>
            <a:endParaRPr lang="en-US" dirty="0"/>
          </a:p>
          <a:p>
            <a:r>
              <a:rPr lang="en-US" dirty="0" smtClean="0"/>
              <a:t>What are the impediments?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Shopping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satisfies that need?</a:t>
            </a:r>
          </a:p>
          <a:p>
            <a:pPr lvl="1"/>
            <a:r>
              <a:rPr lang="en-US" dirty="0" smtClean="0"/>
              <a:t>Fish, chicken, beef, lamb, rabbit, duck, pork, protein supplements</a:t>
            </a:r>
          </a:p>
          <a:p>
            <a:pPr lvl="1"/>
            <a:endParaRPr lang="en-US" dirty="0"/>
          </a:p>
          <a:p>
            <a:r>
              <a:rPr lang="en-US" dirty="0" smtClean="0"/>
              <a:t>How do I get around this?</a:t>
            </a:r>
          </a:p>
          <a:p>
            <a:pPr lvl="1"/>
            <a:r>
              <a:rPr lang="en-US" dirty="0" smtClean="0"/>
              <a:t>Planning ahead</a:t>
            </a:r>
          </a:p>
          <a:p>
            <a:pPr lvl="1"/>
            <a:r>
              <a:rPr lang="en-US" dirty="0" smtClean="0"/>
              <a:t>Budgeting </a:t>
            </a:r>
            <a:endParaRPr lang="en-US" dirty="0"/>
          </a:p>
          <a:p>
            <a:pPr lvl="1"/>
            <a:r>
              <a:rPr lang="en-US" dirty="0" smtClean="0"/>
              <a:t>Alternate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3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elivery	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pickup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Soup Peddler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2"/>
              </a:rPr>
              <a:t>www.souppeddler.com</a:t>
            </a:r>
            <a:r>
              <a:rPr lang="en-US" sz="2000" dirty="0" smtClean="0"/>
              <a:t>)</a:t>
            </a:r>
          </a:p>
          <a:p>
            <a:r>
              <a:rPr lang="en-US" dirty="0" err="1" smtClean="0"/>
              <a:t>Dishalicious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www.dishalicious.com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Private </a:t>
            </a:r>
            <a:r>
              <a:rPr lang="en-US" dirty="0" err="1" smtClean="0"/>
              <a:t>Chefing</a:t>
            </a:r>
            <a:endParaRPr lang="en-US" dirty="0" smtClean="0"/>
          </a:p>
          <a:p>
            <a:pPr lvl="1"/>
            <a:r>
              <a:rPr lang="en-US" dirty="0" err="1" smtClean="0"/>
              <a:t>Food+recipes</a:t>
            </a:r>
            <a:endParaRPr lang="en-US" dirty="0"/>
          </a:p>
          <a:p>
            <a:pPr lvl="1"/>
            <a:r>
              <a:rPr lang="en-US" dirty="0" smtClean="0"/>
              <a:t>Prepare and freeze</a:t>
            </a:r>
          </a:p>
          <a:p>
            <a:r>
              <a:rPr lang="en-US" dirty="0" smtClean="0"/>
              <a:t>Snap Kitchen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 Market(</a:t>
            </a:r>
            <a:r>
              <a:rPr lang="en-US" sz="2000" dirty="0" err="1" smtClean="0"/>
              <a:t>www.centralmarket.com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Whole Foods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(</a:t>
            </a:r>
            <a:r>
              <a:rPr lang="en-US" sz="2000" dirty="0" err="1" smtClean="0"/>
              <a:t>www.wholefoods.com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Studio Kitchen</a:t>
            </a:r>
          </a:p>
          <a:p>
            <a:pPr marL="0" indent="0">
              <a:buNone/>
            </a:pPr>
            <a:r>
              <a:rPr lang="en-US" sz="2000" dirty="0" smtClean="0"/>
              <a:t>    (</a:t>
            </a:r>
            <a:r>
              <a:rPr lang="en-US" sz="2000" dirty="0" err="1" smtClean="0"/>
              <a:t>www.studiokitchen.com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Snap Kitchen</a:t>
            </a:r>
          </a:p>
          <a:p>
            <a:pPr marL="0" indent="0">
              <a:buNone/>
            </a:pPr>
            <a:r>
              <a:rPr lang="en-US" sz="2000" dirty="0" smtClean="0"/>
              <a:t>    (</a:t>
            </a:r>
            <a:r>
              <a:rPr lang="en-US" sz="2000" dirty="0" err="1" smtClean="0"/>
              <a:t>www.snapkitchen.com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repared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8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9241" y="1196592"/>
            <a:ext cx="2362200" cy="9906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arm to home: processors, markets, and artisans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381000" y="2239876"/>
            <a:ext cx="2362200" cy="4144963"/>
          </a:xfrm>
        </p:spPr>
        <p:txBody>
          <a:bodyPr/>
          <a:lstStyle/>
          <a:p>
            <a:r>
              <a:rPr lang="en-US" dirty="0" smtClean="0"/>
              <a:t>Buying meat from the farm</a:t>
            </a:r>
          </a:p>
          <a:p>
            <a:r>
              <a:rPr lang="en-US" dirty="0" smtClean="0"/>
              <a:t>Buying veg from the farm</a:t>
            </a:r>
          </a:p>
          <a:p>
            <a:r>
              <a:rPr lang="en-US" dirty="0" smtClean="0"/>
              <a:t>Buying both from local farmer’s markets</a:t>
            </a:r>
          </a:p>
          <a:p>
            <a:r>
              <a:rPr lang="en-US" dirty="0" smtClean="0"/>
              <a:t>Buying from a CSA</a:t>
            </a:r>
          </a:p>
          <a:p>
            <a:r>
              <a:rPr lang="en-US" dirty="0" smtClean="0"/>
              <a:t>Buying from Artisans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/>
              <a:t>Benefits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improved quality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- local support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fresh ingredients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control of food source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easy to get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lower costs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bulk purchases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not over-processed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9241" y="1196592"/>
            <a:ext cx="2362200" cy="9906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arm to home: processors, markets, and artisans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381000" y="2239876"/>
            <a:ext cx="2362200" cy="4144963"/>
          </a:xfrm>
        </p:spPr>
        <p:txBody>
          <a:bodyPr/>
          <a:lstStyle/>
          <a:p>
            <a:r>
              <a:rPr lang="en-US" dirty="0" smtClean="0"/>
              <a:t>Buying meat from the farm</a:t>
            </a:r>
          </a:p>
          <a:p>
            <a:r>
              <a:rPr lang="en-US" dirty="0" smtClean="0"/>
              <a:t>Buying veg from the farm or </a:t>
            </a:r>
            <a:r>
              <a:rPr lang="en-US" dirty="0" err="1" smtClean="0"/>
              <a:t>farmstands</a:t>
            </a:r>
            <a:endParaRPr lang="en-US" dirty="0" smtClean="0"/>
          </a:p>
          <a:p>
            <a:r>
              <a:rPr lang="en-US" dirty="0" smtClean="0"/>
              <a:t>Buying both from local farmer’s markets</a:t>
            </a:r>
          </a:p>
          <a:p>
            <a:r>
              <a:rPr lang="en-US" dirty="0" smtClean="0"/>
              <a:t>Buying from Artisans</a:t>
            </a:r>
          </a:p>
          <a:p>
            <a:r>
              <a:rPr lang="en-US" dirty="0" smtClean="0"/>
              <a:t>Buying from a CSA</a:t>
            </a:r>
            <a:r>
              <a:rPr lang="en-US" dirty="0"/>
              <a:t> </a:t>
            </a:r>
            <a:r>
              <a:rPr lang="en-US" dirty="0" smtClean="0"/>
              <a:t>(farm pickup or delivery)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en-US" dirty="0" smtClean="0"/>
              <a:t>Richardson Farms</a:t>
            </a:r>
          </a:p>
          <a:p>
            <a:pPr lvl="1">
              <a:buFontTx/>
              <a:buChar char="-"/>
            </a:pPr>
            <a:r>
              <a:rPr lang="en-US" dirty="0" smtClean="0"/>
              <a:t>Peach Creek Farms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Urban Farms / Stands / Markets </a:t>
            </a:r>
          </a:p>
          <a:p>
            <a:pPr marL="891540" lvl="2" indent="-342900">
              <a:buFont typeface="Arial"/>
              <a:buChar char="•"/>
            </a:pPr>
            <a:r>
              <a:rPr lang="en-US" dirty="0" smtClean="0"/>
              <a:t>Boggy Creek</a:t>
            </a:r>
          </a:p>
          <a:p>
            <a:pPr marL="891540" lvl="2" indent="-342900">
              <a:buFont typeface="Arial"/>
              <a:buChar char="•"/>
            </a:pPr>
            <a:r>
              <a:rPr lang="en-US" dirty="0" smtClean="0"/>
              <a:t>Rain Lily</a:t>
            </a:r>
          </a:p>
          <a:p>
            <a:pPr marL="891540" lvl="2" indent="-342900">
              <a:buFont typeface="Arial"/>
              <a:buChar char="•"/>
            </a:pPr>
            <a:r>
              <a:rPr lang="en-US" dirty="0" smtClean="0"/>
              <a:t>Urban Roots</a:t>
            </a:r>
          </a:p>
          <a:p>
            <a:pPr marL="891540" lvl="2" indent="-342900">
              <a:buFont typeface="Arial"/>
              <a:buChar char="•"/>
            </a:pPr>
            <a:r>
              <a:rPr lang="en-US" dirty="0" smtClean="0"/>
              <a:t>Johnson’s Backyard Garden</a:t>
            </a:r>
          </a:p>
          <a:p>
            <a:pPr marL="891540" lvl="2" indent="-342900">
              <a:buFont typeface="Arial"/>
              <a:buChar char="•"/>
            </a:pPr>
            <a:r>
              <a:rPr lang="en-US" dirty="0" err="1" smtClean="0"/>
              <a:t>Aronsky</a:t>
            </a:r>
            <a:r>
              <a:rPr lang="en-US" dirty="0" smtClean="0"/>
              <a:t> Family Farm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Artisans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Confituras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Amity Bakery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Kocurek</a:t>
            </a:r>
            <a:r>
              <a:rPr lang="en-US" dirty="0" smtClean="0"/>
              <a:t> Family Charcuterie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Antonelli’s</a:t>
            </a:r>
            <a:r>
              <a:rPr lang="en-US" dirty="0" smtClean="0"/>
              <a:t> Cheese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JB Organics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Farmhouse Delivery (</a:t>
            </a:r>
            <a:r>
              <a:rPr lang="en-US" dirty="0" err="1" smtClean="0"/>
              <a:t>www.farmhousedelivery.com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9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Edible Austin (</a:t>
            </a:r>
            <a:r>
              <a:rPr lang="en-US" dirty="0" err="1" smtClean="0"/>
              <a:t>edibleaustin.com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Sustainable </a:t>
            </a:r>
            <a:r>
              <a:rPr lang="en-US" dirty="0"/>
              <a:t>Food Center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www.sfcfarmersmarket.org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farmtotable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confituras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antonellischz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Markets (T, </a:t>
            </a:r>
            <a:r>
              <a:rPr lang="en-US" dirty="0" err="1" smtClean="0"/>
              <a:t>Th</a:t>
            </a:r>
            <a:r>
              <a:rPr lang="en-US" dirty="0" smtClean="0"/>
              <a:t>, Sat, Sun)</a:t>
            </a:r>
          </a:p>
          <a:p>
            <a:pPr lvl="1"/>
            <a:r>
              <a:rPr lang="en-US" dirty="0" smtClean="0"/>
              <a:t>Barton Creek Mall</a:t>
            </a:r>
          </a:p>
          <a:p>
            <a:pPr lvl="1"/>
            <a:r>
              <a:rPr lang="en-US" dirty="0" smtClean="0"/>
              <a:t>Downtown – Republic Square</a:t>
            </a:r>
          </a:p>
          <a:p>
            <a:pPr lvl="1"/>
            <a:r>
              <a:rPr lang="en-US" dirty="0" smtClean="0"/>
              <a:t>Triangle – Guadalupe/Lamar</a:t>
            </a:r>
          </a:p>
          <a:p>
            <a:pPr lvl="1"/>
            <a:r>
              <a:rPr lang="en-US" dirty="0" smtClean="0"/>
              <a:t>Burnet Road near Justin Ln</a:t>
            </a:r>
          </a:p>
          <a:p>
            <a:pPr lvl="1"/>
            <a:r>
              <a:rPr lang="en-US" dirty="0" smtClean="0"/>
              <a:t>Sunset Valley</a:t>
            </a:r>
          </a:p>
          <a:p>
            <a:pPr lvl="1"/>
            <a:r>
              <a:rPr lang="en-US" dirty="0" smtClean="0"/>
              <a:t>Westlake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1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aying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week delivery from FD – 37.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retail -</a:t>
            </a:r>
          </a:p>
          <a:p>
            <a:r>
              <a:rPr lang="en-US" dirty="0" smtClean="0"/>
              <a:t>Side of beef (275lbs./ $3) – 825.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retail – 3.50-18.99 lb.</a:t>
            </a:r>
          </a:p>
          <a:p>
            <a:r>
              <a:rPr lang="en-US" dirty="0" smtClean="0"/>
              <a:t>Side of pork (110lbs. /$3) – 330.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retail – 3.50-12 lb.</a:t>
            </a:r>
          </a:p>
          <a:p>
            <a:r>
              <a:rPr lang="en-US" dirty="0" smtClean="0"/>
              <a:t>Week of SK – 115.</a:t>
            </a:r>
          </a:p>
          <a:p>
            <a:pPr lvl="1"/>
            <a:r>
              <a:rPr lang="en-US" dirty="0" smtClean="0"/>
              <a:t>21 meals $2-9 each</a:t>
            </a:r>
          </a:p>
          <a:p>
            <a:r>
              <a:rPr lang="en-US" dirty="0" smtClean="0"/>
              <a:t>Extra freezer – 50-150.</a:t>
            </a:r>
          </a:p>
          <a:p>
            <a:pPr lvl="1"/>
            <a:r>
              <a:rPr lang="en-US" dirty="0" smtClean="0"/>
              <a:t>Craigslist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Controlling your kitchen? Priceless.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9194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1220</TotalTime>
  <Words>439</Words>
  <Application>Microsoft Macintosh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eating for life: rebuilding your kitchen after bariatric surgery</vt:lpstr>
      <vt:lpstr>what’s happened?</vt:lpstr>
      <vt:lpstr>taking back your space</vt:lpstr>
      <vt:lpstr>identifying your needs</vt:lpstr>
      <vt:lpstr>prepared foods</vt:lpstr>
      <vt:lpstr>farm to home: processors, markets, and artisans</vt:lpstr>
      <vt:lpstr>farm to home: processors, markets, and artisans</vt:lpstr>
      <vt:lpstr>resources</vt:lpstr>
      <vt:lpstr>paying for 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for life: rebuilding your kitchen after bariatric surgery</dc:title>
  <dc:creator>Joi Chevalier</dc:creator>
  <cp:lastModifiedBy>Joi Chevalier</cp:lastModifiedBy>
  <cp:revision>19</cp:revision>
  <cp:lastPrinted>2011-04-14T23:01:41Z</cp:lastPrinted>
  <dcterms:created xsi:type="dcterms:W3CDTF">2011-04-14T03:05:44Z</dcterms:created>
  <dcterms:modified xsi:type="dcterms:W3CDTF">2011-04-17T13:02:18Z</dcterms:modified>
</cp:coreProperties>
</file>